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814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52" d="100"/>
          <a:sy n="52" d="100"/>
        </p:scale>
        <p:origin x="102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57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7D1D6-088A-467E-B414-F4688D19D7FD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8E43B-86C3-4EFB-95CE-063CDF3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8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Dialogs by Character and Movie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Dialogs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Dialogs by Character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Characters by Movie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Characters by Gender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Characters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Characters by Realm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treemap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WordCloud1447959067750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treemap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WordCloud1447959067750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WordCloud1447959067750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9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17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42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27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34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41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84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6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0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87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4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03.01.2022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9dbb590-85b7-466f-b49b-e0074246f61b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9dbb590-85b7-466f-b49b-e0074246f61b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9dbb590-85b7-466f-b49b-e0074246f61b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9dbb590-85b7-466f-b49b-e0074246f61b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9dbb590-85b7-466f-b49b-e0074246f61b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9dbb590-85b7-466f-b49b-e0074246f61b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9dbb590-85b7-466f-b49b-e0074246f61b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7037" cy="6858000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279918" y="2982913"/>
            <a:ext cx="5355772" cy="600075"/>
          </a:xfrm>
          <a:prstGeom prst="rect">
            <a:avLst/>
          </a:prstGeom>
          <a:noFill/>
          <a:ln>
            <a:noFill/>
            <a:prstDash/>
          </a:ln>
          <a:effectLst>
            <a:glow rad="127000">
              <a:srgbClr val="F3C910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The Lord of The Rings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1/3/2022 8:49:07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1/3/2022 8:44:10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LOTR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ialogs by Character and Movie ,Dialogs ,Dialogs by Character ,Characters by Movie ,Characters by Gender ,image ,image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Dialogs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haracters ,Characters by Realm ,funnel ,image ,image ,pageNavigator ,tableEx ,treemap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Characters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ageNavigator ,image ,image ,WordCloud1447959067750 ,treemap ,WordCloud1447959067750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Words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pageNavigator ,image ,WordCloud1447959067750 ,pieChart ,slicer ,tableE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Sentiment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pageNavigato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Info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217</Words>
  <Application>Microsoft Office PowerPoint</Application>
  <PresentationFormat>Widescreen</PresentationFormat>
  <Paragraphs>111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Segoe UI</vt:lpstr>
      <vt:lpstr>Segoe UI Light</vt:lpstr>
      <vt:lpstr>Segoe UI Semibold</vt:lpstr>
      <vt:lpstr>Custom Design</vt:lpstr>
      <vt:lpstr>Basis</vt:lpstr>
      <vt:lpstr>The Lord of The Rings</vt:lpstr>
      <vt:lpstr>LOTR</vt:lpstr>
      <vt:lpstr>Dialogs</vt:lpstr>
      <vt:lpstr>Characters</vt:lpstr>
      <vt:lpstr>Words</vt:lpstr>
      <vt:lpstr>Sentiment</vt:lpstr>
      <vt:lpstr>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Anita Trpenoska Kovaceska</cp:lastModifiedBy>
  <cp:revision>5</cp:revision>
  <dcterms:created xsi:type="dcterms:W3CDTF">2016-09-04T11:54:55Z</dcterms:created>
  <dcterms:modified xsi:type="dcterms:W3CDTF">2022-01-03T22:11:41Z</dcterms:modified>
</cp:coreProperties>
</file>